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43463" cy="39604950"/>
  <p:notesSz cx="6669088" cy="9926638"/>
  <p:defaultTextStyle>
    <a:defPPr>
      <a:defRPr lang="en-US"/>
    </a:defPPr>
    <a:lvl1pPr marL="0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93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386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580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773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966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9159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2353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5546" algn="l" defTabSz="104319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28">
          <p15:clr>
            <a:srgbClr val="A4A3A4"/>
          </p15:clr>
        </p15:guide>
        <p15:guide id="2" orient="horz" pos="154">
          <p15:clr>
            <a:srgbClr val="A4A3A4"/>
          </p15:clr>
        </p15:guide>
        <p15:guide id="3" orient="horz" pos="833">
          <p15:clr>
            <a:srgbClr val="A4A3A4"/>
          </p15:clr>
        </p15:guide>
        <p15:guide id="4" orient="horz" pos="4203">
          <p15:clr>
            <a:srgbClr val="A4A3A4"/>
          </p15:clr>
        </p15:guide>
        <p15:guide id="5" orient="horz" pos="4896">
          <p15:clr>
            <a:srgbClr val="A4A3A4"/>
          </p15:clr>
        </p15:guide>
        <p15:guide id="6" orient="horz" pos="5746">
          <p15:clr>
            <a:srgbClr val="A4A3A4"/>
          </p15:clr>
        </p15:guide>
        <p15:guide id="7" orient="horz" pos="22528">
          <p15:clr>
            <a:srgbClr val="A4A3A4"/>
          </p15:clr>
        </p15:guide>
        <p15:guide id="8" pos="18867">
          <p15:clr>
            <a:srgbClr val="A4A3A4"/>
          </p15:clr>
        </p15:guide>
        <p15:guide id="9" pos="12336">
          <p15:clr>
            <a:srgbClr val="A4A3A4"/>
          </p15:clr>
        </p15:guide>
        <p15:guide id="10" pos="852">
          <p15:clr>
            <a:srgbClr val="A4A3A4"/>
          </p15:clr>
        </p15:guide>
        <p15:guide id="11" pos="65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497" autoAdjust="0"/>
  </p:normalViewPr>
  <p:slideViewPr>
    <p:cSldViewPr snapToGrid="0" snapToObjects="1" showGuides="1">
      <p:cViewPr varScale="1">
        <p:scale>
          <a:sx n="19" d="100"/>
          <a:sy n="19" d="100"/>
        </p:scale>
        <p:origin x="3558" y="66"/>
      </p:cViewPr>
      <p:guideLst>
        <p:guide orient="horz" pos="24128"/>
        <p:guide orient="horz" pos="154"/>
        <p:guide orient="horz" pos="833"/>
        <p:guide orient="horz" pos="4203"/>
        <p:guide orient="horz" pos="4896"/>
        <p:guide orient="horz" pos="5746"/>
        <p:guide orient="horz" pos="22528"/>
        <p:guide pos="18867"/>
        <p:guide pos="12336"/>
        <p:guide pos="852"/>
        <p:guide pos="65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2" y="12303209"/>
            <a:ext cx="25706943" cy="848939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22442809"/>
            <a:ext cx="21170424" cy="101212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9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2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5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71156" y="4950622"/>
            <a:ext cx="11252040" cy="105384007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9287" y="4950622"/>
            <a:ext cx="33267809" cy="105384007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6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5449850"/>
            <a:ext cx="25706943" cy="7865984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6786271"/>
            <a:ext cx="25706943" cy="866357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9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38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5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77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9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915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235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554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9290" y="28823608"/>
            <a:ext cx="22257301" cy="81511025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60644" y="28823608"/>
            <a:ext cx="22262550" cy="81511025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5" y="1586037"/>
            <a:ext cx="27219117" cy="6600824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5" y="8865278"/>
            <a:ext cx="13362782" cy="369462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93" indent="0">
              <a:buNone/>
              <a:defRPr sz="4600" b="1"/>
            </a:lvl2pPr>
            <a:lvl3pPr marL="2086386" indent="0">
              <a:buNone/>
              <a:defRPr sz="4100" b="1"/>
            </a:lvl3pPr>
            <a:lvl4pPr marL="3129580" indent="0">
              <a:buNone/>
              <a:defRPr sz="3700" b="1"/>
            </a:lvl4pPr>
            <a:lvl5pPr marL="4172773" indent="0">
              <a:buNone/>
              <a:defRPr sz="3700" b="1"/>
            </a:lvl5pPr>
            <a:lvl6pPr marL="5215966" indent="0">
              <a:buNone/>
              <a:defRPr sz="3700" b="1"/>
            </a:lvl6pPr>
            <a:lvl7pPr marL="6259159" indent="0">
              <a:buNone/>
              <a:defRPr sz="3700" b="1"/>
            </a:lvl7pPr>
            <a:lvl8pPr marL="7302353" indent="0">
              <a:buNone/>
              <a:defRPr sz="3700" b="1"/>
            </a:lvl8pPr>
            <a:lvl9pPr marL="8345546" indent="0">
              <a:buNone/>
              <a:defRPr sz="37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5" y="12559902"/>
            <a:ext cx="13362782" cy="22818689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1" y="8865278"/>
            <a:ext cx="13368031" cy="369462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93" indent="0">
              <a:buNone/>
              <a:defRPr sz="4600" b="1"/>
            </a:lvl2pPr>
            <a:lvl3pPr marL="2086386" indent="0">
              <a:buNone/>
              <a:defRPr sz="4100" b="1"/>
            </a:lvl3pPr>
            <a:lvl4pPr marL="3129580" indent="0">
              <a:buNone/>
              <a:defRPr sz="3700" b="1"/>
            </a:lvl4pPr>
            <a:lvl5pPr marL="4172773" indent="0">
              <a:buNone/>
              <a:defRPr sz="3700" b="1"/>
            </a:lvl5pPr>
            <a:lvl6pPr marL="5215966" indent="0">
              <a:buNone/>
              <a:defRPr sz="3700" b="1"/>
            </a:lvl6pPr>
            <a:lvl7pPr marL="6259159" indent="0">
              <a:buNone/>
              <a:defRPr sz="3700" b="1"/>
            </a:lvl7pPr>
            <a:lvl8pPr marL="7302353" indent="0">
              <a:buNone/>
              <a:defRPr sz="3700" b="1"/>
            </a:lvl8pPr>
            <a:lvl9pPr marL="8345546" indent="0">
              <a:buNone/>
              <a:defRPr sz="37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1" y="12559902"/>
            <a:ext cx="13368031" cy="22818689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6" y="1576862"/>
            <a:ext cx="9949891" cy="671084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6" y="1576869"/>
            <a:ext cx="16906935" cy="33801728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6" y="8287707"/>
            <a:ext cx="9949891" cy="27090889"/>
          </a:xfrm>
        </p:spPr>
        <p:txBody>
          <a:bodyPr/>
          <a:lstStyle>
            <a:lvl1pPr marL="0" indent="0">
              <a:buNone/>
              <a:defRPr sz="3200"/>
            </a:lvl1pPr>
            <a:lvl2pPr marL="1043193" indent="0">
              <a:buNone/>
              <a:defRPr sz="2700"/>
            </a:lvl2pPr>
            <a:lvl3pPr marL="2086386" indent="0">
              <a:buNone/>
              <a:defRPr sz="2300"/>
            </a:lvl3pPr>
            <a:lvl4pPr marL="3129580" indent="0">
              <a:buNone/>
              <a:defRPr sz="2100"/>
            </a:lvl4pPr>
            <a:lvl5pPr marL="4172773" indent="0">
              <a:buNone/>
              <a:defRPr sz="2100"/>
            </a:lvl5pPr>
            <a:lvl6pPr marL="5215966" indent="0">
              <a:buNone/>
              <a:defRPr sz="2100"/>
            </a:lvl6pPr>
            <a:lvl7pPr marL="6259159" indent="0">
              <a:buNone/>
              <a:defRPr sz="2100"/>
            </a:lvl7pPr>
            <a:lvl8pPr marL="7302353" indent="0">
              <a:buNone/>
              <a:defRPr sz="2100"/>
            </a:lvl8pPr>
            <a:lvl9pPr marL="8345546" indent="0">
              <a:buNone/>
              <a:defRPr sz="21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7723466"/>
            <a:ext cx="18146078" cy="3272912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538778"/>
            <a:ext cx="18146078" cy="23762970"/>
          </a:xfrm>
        </p:spPr>
        <p:txBody>
          <a:bodyPr/>
          <a:lstStyle>
            <a:lvl1pPr marL="0" indent="0">
              <a:buNone/>
              <a:defRPr sz="7300"/>
            </a:lvl1pPr>
            <a:lvl2pPr marL="1043193" indent="0">
              <a:buNone/>
              <a:defRPr sz="6400"/>
            </a:lvl2pPr>
            <a:lvl3pPr marL="2086386" indent="0">
              <a:buNone/>
              <a:defRPr sz="5500"/>
            </a:lvl3pPr>
            <a:lvl4pPr marL="3129580" indent="0">
              <a:buNone/>
              <a:defRPr sz="4600"/>
            </a:lvl4pPr>
            <a:lvl5pPr marL="4172773" indent="0">
              <a:buNone/>
              <a:defRPr sz="4600"/>
            </a:lvl5pPr>
            <a:lvl6pPr marL="5215966" indent="0">
              <a:buNone/>
              <a:defRPr sz="4600"/>
            </a:lvl6pPr>
            <a:lvl7pPr marL="6259159" indent="0">
              <a:buNone/>
              <a:defRPr sz="4600"/>
            </a:lvl7pPr>
            <a:lvl8pPr marL="7302353" indent="0">
              <a:buNone/>
              <a:defRPr sz="4600"/>
            </a:lvl8pPr>
            <a:lvl9pPr marL="8345546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0996380"/>
            <a:ext cx="18146078" cy="4648077"/>
          </a:xfrm>
        </p:spPr>
        <p:txBody>
          <a:bodyPr/>
          <a:lstStyle>
            <a:lvl1pPr marL="0" indent="0">
              <a:buNone/>
              <a:defRPr sz="3200"/>
            </a:lvl1pPr>
            <a:lvl2pPr marL="1043193" indent="0">
              <a:buNone/>
              <a:defRPr sz="2700"/>
            </a:lvl2pPr>
            <a:lvl3pPr marL="2086386" indent="0">
              <a:buNone/>
              <a:defRPr sz="2300"/>
            </a:lvl3pPr>
            <a:lvl4pPr marL="3129580" indent="0">
              <a:buNone/>
              <a:defRPr sz="2100"/>
            </a:lvl4pPr>
            <a:lvl5pPr marL="4172773" indent="0">
              <a:buNone/>
              <a:defRPr sz="2100"/>
            </a:lvl5pPr>
            <a:lvl6pPr marL="5215966" indent="0">
              <a:buNone/>
              <a:defRPr sz="2100"/>
            </a:lvl6pPr>
            <a:lvl7pPr marL="6259159" indent="0">
              <a:buNone/>
              <a:defRPr sz="2100"/>
            </a:lvl7pPr>
            <a:lvl8pPr marL="7302353" indent="0">
              <a:buNone/>
              <a:defRPr sz="2100"/>
            </a:lvl8pPr>
            <a:lvl9pPr marL="8345546" indent="0">
              <a:buNone/>
              <a:defRPr sz="21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4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5" y="1586037"/>
            <a:ext cx="27219117" cy="6600824"/>
          </a:xfrm>
          <a:prstGeom prst="rect">
            <a:avLst/>
          </a:prstGeom>
        </p:spPr>
        <p:txBody>
          <a:bodyPr vert="horz" lIns="208639" tIns="104319" rIns="208639" bIns="104319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5" y="9241161"/>
            <a:ext cx="27219117" cy="26137436"/>
          </a:xfrm>
          <a:prstGeom prst="rect">
            <a:avLst/>
          </a:prstGeom>
        </p:spPr>
        <p:txBody>
          <a:bodyPr vert="horz" lIns="208639" tIns="104319" rIns="208639" bIns="104319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6707923"/>
            <a:ext cx="7056809" cy="2108598"/>
          </a:xfrm>
          <a:prstGeom prst="rect">
            <a:avLst/>
          </a:prstGeom>
        </p:spPr>
        <p:txBody>
          <a:bodyPr vert="horz" lIns="208639" tIns="104319" rIns="208639" bIns="104319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5676-0511-EF45-A2C4-1DA202DD99D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6707923"/>
            <a:ext cx="9577096" cy="2108598"/>
          </a:xfrm>
          <a:prstGeom prst="rect">
            <a:avLst/>
          </a:prstGeom>
        </p:spPr>
        <p:txBody>
          <a:bodyPr vert="horz" lIns="208639" tIns="104319" rIns="208639" bIns="104319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6707923"/>
            <a:ext cx="7056809" cy="2108598"/>
          </a:xfrm>
          <a:prstGeom prst="rect">
            <a:avLst/>
          </a:prstGeom>
        </p:spPr>
        <p:txBody>
          <a:bodyPr vert="horz" lIns="208639" tIns="104319" rIns="208639" bIns="104319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75A1-29EA-764A-B767-EC21E6D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193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95" indent="-782395" algn="l" defTabSz="1043193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189" indent="-651996" algn="l" defTabSz="1043193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983" indent="-521597" algn="l" defTabSz="104319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1176" indent="-521597" algn="l" defTabSz="1043193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4370" indent="-521597" algn="l" defTabSz="1043193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563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756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949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7143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9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38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580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77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96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9159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235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554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177" y="1340448"/>
            <a:ext cx="27402278" cy="54183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3241" y="35818772"/>
            <a:ext cx="101584" cy="152858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590121" y="2464548"/>
            <a:ext cx="205686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/>
                <a:cs typeface="Arial Black"/>
              </a:rPr>
              <a:t>SCHOOL OF MEDICINE AND PUBLIC HEALTH </a:t>
            </a:r>
            <a:r>
              <a:rPr lang="en-US" sz="8800" dirty="0" smtClean="0">
                <a:solidFill>
                  <a:schemeClr val="bg1"/>
                </a:solidFill>
                <a:latin typeface="Arial Black"/>
                <a:cs typeface="Arial Black"/>
              </a:rPr>
              <a:t>TEACHING AND LEARNING SHOWCASE 2018</a:t>
            </a:r>
            <a:endParaRPr lang="en-US" sz="8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23" name="Picture 22" descr="UON Primary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1171" y="259777"/>
            <a:ext cx="6044248" cy="55969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422176" y="9861072"/>
            <a:ext cx="27402277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Authors of presentation</a:t>
            </a:r>
          </a:p>
          <a:p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en-US" sz="2800" dirty="0" smtClean="0">
                <a:cs typeface="Arial"/>
              </a:rPr>
              <a:t> </a:t>
            </a:r>
            <a:endParaRPr lang="en-US" sz="2800" dirty="0" smtClean="0"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 flipV="1">
            <a:off x="1422176" y="7294287"/>
            <a:ext cx="27402278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/>
            <a:r>
              <a:rPr lang="en-US" sz="6000" dirty="0" smtClean="0"/>
              <a:t>Title of presentation</a:t>
            </a:r>
          </a:p>
          <a:p>
            <a:endParaRPr lang="en-US" sz="600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1422176" y="13187848"/>
            <a:ext cx="11531823" cy="71096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T&amp;L challenge </a:t>
            </a:r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Arial"/>
                <a:cs typeface="Arial"/>
              </a:rPr>
              <a:t>Xxxx</a:t>
            </a:r>
            <a:endParaRPr lang="en-US" sz="3200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endParaRPr lang="en-US" sz="3200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 flipV="1">
            <a:off x="1422177" y="30018493"/>
            <a:ext cx="27402278" cy="74789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z="6000" dirty="0" smtClean="0"/>
              <a:t>Take home messages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 </a:t>
            </a:r>
            <a:endParaRPr lang="en-US" sz="6000" dirty="0" smtClean="0"/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 </a:t>
            </a:r>
            <a:endParaRPr lang="en-US" sz="6000" dirty="0" smtClean="0"/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 </a:t>
            </a:r>
            <a:endParaRPr lang="en-US" sz="6000" dirty="0" smtClean="0"/>
          </a:p>
          <a:p>
            <a:r>
              <a:rPr lang="en-US" sz="6000" dirty="0"/>
              <a:t> </a:t>
            </a:r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1574576" y="21098475"/>
            <a:ext cx="11531823" cy="71096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Context (description of course and students)</a:t>
            </a:r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292630" y="13187848"/>
            <a:ext cx="11531823" cy="71096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Description of T&amp;L innovation/initiative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292629" y="21098475"/>
            <a:ext cx="11531823" cy="77251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Evaluation/impact of initiative + student feedback</a:t>
            </a:r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err="1" smtClean="0">
                <a:latin typeface="Arial"/>
                <a:cs typeface="Arial"/>
              </a:rPr>
              <a:t>xxxxx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94000" y="38049200"/>
            <a:ext cx="1333045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Contact: (insert email address)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02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ON CMYK COLOUR SET">
      <a:dk1>
        <a:srgbClr val="0B0D11"/>
      </a:dk1>
      <a:lt1>
        <a:sysClr val="window" lastClr="FFFFFF"/>
      </a:lt1>
      <a:dk2>
        <a:srgbClr val="F2B027"/>
      </a:dk2>
      <a:lt2>
        <a:srgbClr val="63AF34"/>
      </a:lt2>
      <a:accent1>
        <a:srgbClr val="0066A7"/>
      </a:accent1>
      <a:accent2>
        <a:srgbClr val="162E74"/>
      </a:accent2>
      <a:accent3>
        <a:srgbClr val="CD0920"/>
      </a:accent3>
      <a:accent4>
        <a:srgbClr val="DFC98D"/>
      </a:accent4>
      <a:accent5>
        <a:srgbClr val="551257"/>
      </a:accent5>
      <a:accent6>
        <a:srgbClr val="E27222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68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Breen</dc:creator>
  <cp:lastModifiedBy>Erica James</cp:lastModifiedBy>
  <cp:revision>99</cp:revision>
  <cp:lastPrinted>2015-04-27T05:10:34Z</cp:lastPrinted>
  <dcterms:created xsi:type="dcterms:W3CDTF">2014-05-19T02:59:44Z</dcterms:created>
  <dcterms:modified xsi:type="dcterms:W3CDTF">2018-11-06T03:25:14Z</dcterms:modified>
</cp:coreProperties>
</file>